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44" d="100"/>
          <a:sy n="44" d="100"/>
        </p:scale>
        <p:origin x="1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 Grove" userId="02ba2ab6f8984775" providerId="LiveId" clId="{0E18311F-0025-440B-8595-BFFE2B58E48B}"/>
    <pc:docChg chg="delSld">
      <pc:chgData name="Graham Grove" userId="02ba2ab6f8984775" providerId="LiveId" clId="{0E18311F-0025-440B-8595-BFFE2B58E48B}" dt="2021-10-03T03:28:32.487" v="1" actId="47"/>
      <pc:docMkLst>
        <pc:docMk/>
      </pc:docMkLst>
      <pc:sldChg chg="del">
        <pc:chgData name="Graham Grove" userId="02ba2ab6f8984775" providerId="LiveId" clId="{0E18311F-0025-440B-8595-BFFE2B58E48B}" dt="2021-10-03T03:28:23.917" v="0" actId="47"/>
        <pc:sldMkLst>
          <pc:docMk/>
          <pc:sldMk cId="2511050774" sldId="260"/>
        </pc:sldMkLst>
      </pc:sldChg>
      <pc:sldChg chg="del">
        <pc:chgData name="Graham Grove" userId="02ba2ab6f8984775" providerId="LiveId" clId="{0E18311F-0025-440B-8595-BFFE2B58E48B}" dt="2021-10-03T03:28:32.487" v="1" actId="47"/>
        <pc:sldMkLst>
          <pc:docMk/>
          <pc:sldMk cId="781264214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0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8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07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4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8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3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21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17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5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69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68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6D6561-4278-4B75-B34B-4FB1ABD26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en-AU"/>
              <a:t>Communion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5C7FF8-6C1D-4E08-9891-937B492E5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r>
              <a:rPr lang="en-AU"/>
              <a:t>From the  Anglican Prayer  Book</a:t>
            </a:r>
          </a:p>
        </p:txBody>
      </p:sp>
      <p:pic>
        <p:nvPicPr>
          <p:cNvPr id="4" name="Picture 3" descr="Fresh Gourmet Bread">
            <a:extLst>
              <a:ext uri="{FF2B5EF4-FFF2-40B4-BE49-F238E27FC236}">
                <a16:creationId xmlns:a16="http://schemas.microsoft.com/office/drawing/2014/main" id="{D56172AD-9E71-475B-9D5E-87D9FB869E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00" r="21533" b="-1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2099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blood of our Lord Jesus Christ,</a:t>
            </a:r>
          </a:p>
          <a:p>
            <a:pPr marL="0" indent="0">
              <a:buNone/>
            </a:pPr>
            <a:r>
              <a:rPr lang="en-US" dirty="0"/>
              <a:t>which was shed for you,</a:t>
            </a:r>
          </a:p>
          <a:p>
            <a:pPr marL="0" indent="0">
              <a:buNone/>
            </a:pPr>
            <a:r>
              <a:rPr lang="en-US" dirty="0"/>
              <a:t>preserve your body and soul to everlasting life.</a:t>
            </a:r>
          </a:p>
          <a:p>
            <a:pPr marL="0" indent="0">
              <a:buNone/>
            </a:pPr>
            <a:r>
              <a:rPr lang="en-US" dirty="0"/>
              <a:t>Drink this in remembrance that Christ’s blood was shed for you, and be thankful.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Share the cup together</a:t>
            </a:r>
          </a:p>
        </p:txBody>
      </p:sp>
    </p:spTree>
    <p:extLst>
      <p:ext uri="{BB962C8B-B14F-4D97-AF65-F5344CB8AC3E}">
        <p14:creationId xmlns:p14="http://schemas.microsoft.com/office/powerpoint/2010/main" val="412807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Lift up your hearts.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All</a:t>
            </a:r>
            <a:r>
              <a:rPr lang="en-US" dirty="0"/>
              <a:t>   </a:t>
            </a:r>
            <a:r>
              <a:rPr lang="en-US" b="1" dirty="0"/>
              <a:t>We lift them to the Lord.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 us give thanks to the Lord our God.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All</a:t>
            </a:r>
            <a:r>
              <a:rPr lang="en-US" dirty="0"/>
              <a:t>   </a:t>
            </a:r>
            <a:r>
              <a:rPr lang="en-US" b="1" dirty="0"/>
              <a:t>It is right to give thanks and praise.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54901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 is indeed right,</a:t>
            </a:r>
          </a:p>
          <a:p>
            <a:pPr marL="0" indent="0">
              <a:buNone/>
            </a:pPr>
            <a:r>
              <a:rPr lang="en-US" dirty="0"/>
              <a:t>it is our duty and our joy,</a:t>
            </a:r>
          </a:p>
          <a:p>
            <a:pPr marL="0" indent="0">
              <a:buNone/>
            </a:pPr>
            <a:r>
              <a:rPr lang="en-US" dirty="0"/>
              <a:t>at all times and in all places</a:t>
            </a:r>
          </a:p>
          <a:p>
            <a:pPr marL="0" indent="0">
              <a:buNone/>
            </a:pPr>
            <a:r>
              <a:rPr lang="en-US" dirty="0"/>
              <a:t>to give you thanks and praise,</a:t>
            </a:r>
          </a:p>
          <a:p>
            <a:pPr marL="0" indent="0">
              <a:buNone/>
            </a:pPr>
            <a:r>
              <a:rPr lang="en-US" dirty="0"/>
              <a:t>holy Father, heavenly King,</a:t>
            </a:r>
          </a:p>
          <a:p>
            <a:pPr marL="0" indent="0">
              <a:buNone/>
            </a:pPr>
            <a:r>
              <a:rPr lang="en-US" dirty="0"/>
              <a:t>almighty and eternal God.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78784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Therefore with angels and archangels,</a:t>
            </a:r>
          </a:p>
          <a:p>
            <a:pPr marL="0" indent="0">
              <a:buNone/>
            </a:pPr>
            <a:r>
              <a:rPr lang="en-US" dirty="0"/>
              <a:t>and with all the company of heaven,</a:t>
            </a:r>
          </a:p>
          <a:p>
            <a:pPr marL="0" indent="0">
              <a:buNone/>
            </a:pPr>
            <a:r>
              <a:rPr lang="en-US" dirty="0"/>
              <a:t>we proclaim your great and glorious name,</a:t>
            </a:r>
          </a:p>
          <a:p>
            <a:pPr marL="0" indent="0">
              <a:buNone/>
            </a:pPr>
            <a:r>
              <a:rPr lang="en-US" dirty="0"/>
              <a:t>for ever praising you, and saying: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All</a:t>
            </a:r>
            <a:r>
              <a:rPr lang="en-US" dirty="0"/>
              <a:t>	</a:t>
            </a:r>
            <a:r>
              <a:rPr lang="en-US" b="1" dirty="0"/>
              <a:t>Holy, holy, holy Lord,</a:t>
            </a:r>
          </a:p>
          <a:p>
            <a:pPr marL="0" indent="0">
              <a:buNone/>
            </a:pPr>
            <a:r>
              <a:rPr lang="en-US" b="1" dirty="0"/>
              <a:t>	God of power and might,</a:t>
            </a:r>
          </a:p>
          <a:p>
            <a:pPr marL="0" indent="0">
              <a:buNone/>
            </a:pPr>
            <a:r>
              <a:rPr lang="en-US" b="1" dirty="0"/>
              <a:t>	heaven and earth are full of your glory.</a:t>
            </a:r>
          </a:p>
          <a:p>
            <a:pPr marL="0" indent="0">
              <a:buNone/>
            </a:pPr>
            <a:r>
              <a:rPr lang="en-US" b="1" dirty="0"/>
              <a:t>	Hosanna in the highest.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10507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Most merciful Lord,</a:t>
            </a:r>
          </a:p>
          <a:p>
            <a:pPr marL="0" indent="0">
              <a:buNone/>
            </a:pPr>
            <a:r>
              <a:rPr lang="en-US" dirty="0"/>
              <a:t>your love compels us to come in.</a:t>
            </a:r>
          </a:p>
          <a:p>
            <a:pPr marL="0" indent="0">
              <a:buNone/>
            </a:pPr>
            <a:r>
              <a:rPr lang="en-US" dirty="0"/>
              <a:t>Our hands were unclean,</a:t>
            </a:r>
          </a:p>
          <a:p>
            <a:pPr marL="0" indent="0">
              <a:buNone/>
            </a:pPr>
            <a:r>
              <a:rPr lang="en-US" dirty="0"/>
              <a:t>our hearts were unprepared;</a:t>
            </a:r>
          </a:p>
          <a:p>
            <a:pPr marL="0" indent="0">
              <a:buNone/>
            </a:pPr>
            <a:r>
              <a:rPr lang="en-US" dirty="0"/>
              <a:t>we were not fit</a:t>
            </a:r>
          </a:p>
          <a:p>
            <a:pPr marL="0" indent="0">
              <a:buNone/>
            </a:pPr>
            <a:r>
              <a:rPr lang="en-US" dirty="0"/>
              <a:t>even to eat the crumbs from under your table.</a:t>
            </a:r>
          </a:p>
          <a:p>
            <a:pPr marL="0" indent="0">
              <a:buNone/>
            </a:pPr>
            <a:r>
              <a:rPr lang="en-US" dirty="0"/>
              <a:t>But you, Lord, are the God of our salvation,</a:t>
            </a:r>
          </a:p>
          <a:p>
            <a:pPr marL="0" indent="0">
              <a:buNone/>
            </a:pPr>
            <a:r>
              <a:rPr lang="en-US" dirty="0"/>
              <a:t>and share your bread with sinners.</a:t>
            </a:r>
          </a:p>
          <a:p>
            <a:pPr marL="0" indent="0">
              <a:buNone/>
            </a:pPr>
            <a:r>
              <a:rPr lang="en-US" dirty="0"/>
              <a:t>So cleanse and feed us</a:t>
            </a:r>
          </a:p>
          <a:p>
            <a:pPr marL="0" indent="0">
              <a:buNone/>
            </a:pPr>
            <a:r>
              <a:rPr lang="en-US" dirty="0"/>
              <a:t>with the precious body and blood of your Son,</a:t>
            </a:r>
          </a:p>
          <a:p>
            <a:pPr marL="0" indent="0">
              <a:buNone/>
            </a:pPr>
            <a:r>
              <a:rPr lang="en-US" dirty="0"/>
              <a:t>that he may live in us and we in him;</a:t>
            </a:r>
          </a:p>
          <a:p>
            <a:pPr marL="0" indent="0">
              <a:buNone/>
            </a:pPr>
            <a:r>
              <a:rPr lang="en-US" dirty="0"/>
              <a:t>and that we, with the whole company of Christ,</a:t>
            </a:r>
          </a:p>
          <a:p>
            <a:pPr marL="0" indent="0">
              <a:buNone/>
            </a:pPr>
            <a:r>
              <a:rPr lang="en-US" dirty="0"/>
              <a:t>may sit and eat in your kingdom.</a:t>
            </a:r>
          </a:p>
        </p:txBody>
      </p:sp>
    </p:spTree>
    <p:extLst>
      <p:ext uri="{BB962C8B-B14F-4D97-AF65-F5344CB8AC3E}">
        <p14:creationId xmlns:p14="http://schemas.microsoft.com/office/powerpoint/2010/main" val="2482948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Almighty God, our heavenly Father,</a:t>
            </a:r>
          </a:p>
          <a:p>
            <a:pPr marL="0" indent="0">
              <a:buNone/>
            </a:pPr>
            <a:r>
              <a:rPr lang="en-US" dirty="0"/>
              <a:t>who, in your tender mercy,</a:t>
            </a:r>
          </a:p>
          <a:p>
            <a:pPr marL="0" indent="0">
              <a:buNone/>
            </a:pPr>
            <a:r>
              <a:rPr lang="en-US" dirty="0"/>
              <a:t>gave your only Son our </a:t>
            </a:r>
            <a:r>
              <a:rPr lang="en-US" dirty="0" err="1"/>
              <a:t>Saviour</a:t>
            </a:r>
            <a:r>
              <a:rPr lang="en-US" dirty="0"/>
              <a:t> Jesus Christ</a:t>
            </a:r>
          </a:p>
          <a:p>
            <a:pPr marL="0" indent="0">
              <a:buNone/>
            </a:pPr>
            <a:r>
              <a:rPr lang="en-US" dirty="0"/>
              <a:t>to suffer death upon the cross for our redemption;</a:t>
            </a:r>
          </a:p>
          <a:p>
            <a:pPr marL="0" indent="0">
              <a:buNone/>
            </a:pPr>
            <a:r>
              <a:rPr lang="en-US" dirty="0"/>
              <a:t>who made there by his one oblation of himself once offered</a:t>
            </a:r>
          </a:p>
          <a:p>
            <a:pPr marL="0" indent="0">
              <a:buNone/>
            </a:pPr>
            <a:r>
              <a:rPr lang="en-US" dirty="0"/>
              <a:t>a full, perfect and sufficient sacrifice, oblation and satisfaction for the sins of the whole world;</a:t>
            </a:r>
          </a:p>
          <a:p>
            <a:pPr marL="0" indent="0">
              <a:buNone/>
            </a:pPr>
            <a:r>
              <a:rPr lang="en-US" dirty="0"/>
              <a:t>he instituted, and in his holy gospel commanded us to continue,</a:t>
            </a:r>
          </a:p>
          <a:p>
            <a:pPr marL="0" indent="0">
              <a:buNone/>
            </a:pPr>
            <a:r>
              <a:rPr lang="en-US" dirty="0"/>
              <a:t>a perpetual memory of his precious death until he comes again.</a:t>
            </a:r>
          </a:p>
        </p:txBody>
      </p:sp>
    </p:spTree>
    <p:extLst>
      <p:ext uri="{BB962C8B-B14F-4D97-AF65-F5344CB8AC3E}">
        <p14:creationId xmlns:p14="http://schemas.microsoft.com/office/powerpoint/2010/main" val="1466649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Hear us, merciful Father, we humbly pray,</a:t>
            </a:r>
          </a:p>
          <a:p>
            <a:pPr marL="0" indent="0">
              <a:buNone/>
            </a:pPr>
            <a:r>
              <a:rPr lang="en-US" dirty="0"/>
              <a:t>and grant that we receiving these gifts of your creation, this bread and this wine,</a:t>
            </a:r>
          </a:p>
          <a:p>
            <a:pPr marL="0" indent="0">
              <a:buNone/>
            </a:pPr>
            <a:r>
              <a:rPr lang="en-US" dirty="0"/>
              <a:t>according to your Son our </a:t>
            </a:r>
            <a:r>
              <a:rPr lang="en-US" dirty="0" err="1"/>
              <a:t>Saviour</a:t>
            </a:r>
            <a:r>
              <a:rPr lang="en-US" dirty="0"/>
              <a:t> Jesus Christ’s holy institution,</a:t>
            </a:r>
          </a:p>
          <a:p>
            <a:pPr marL="0" indent="0">
              <a:buNone/>
            </a:pPr>
            <a:r>
              <a:rPr lang="en-US" dirty="0"/>
              <a:t>in remembrance of his death and passion,</a:t>
            </a:r>
          </a:p>
          <a:p>
            <a:pPr marL="0" indent="0">
              <a:buNone/>
            </a:pPr>
            <a:r>
              <a:rPr lang="en-US" dirty="0"/>
              <a:t>may be partakers of his most blessed body and blood;</a:t>
            </a:r>
          </a:p>
          <a:p>
            <a:pPr marL="0" indent="0">
              <a:buNone/>
            </a:pPr>
            <a:r>
              <a:rPr lang="en-US" dirty="0"/>
              <a:t>who, in the same night that he was betrayed,</a:t>
            </a:r>
          </a:p>
          <a:p>
            <a:pPr marL="0" indent="0">
              <a:buNone/>
            </a:pPr>
            <a:r>
              <a:rPr lang="en-US" dirty="0"/>
              <a:t>took bread and gave you thanks;</a:t>
            </a:r>
          </a:p>
          <a:p>
            <a:pPr marL="0" indent="0">
              <a:buNone/>
            </a:pPr>
            <a:r>
              <a:rPr lang="en-US" dirty="0"/>
              <a:t>he broke it and gave it to his disciples, saying:</a:t>
            </a:r>
          </a:p>
          <a:p>
            <a:pPr marL="0" indent="0">
              <a:buNone/>
            </a:pPr>
            <a:r>
              <a:rPr lang="en-US" dirty="0"/>
              <a:t>Take, eat, this is my body which is given for you;</a:t>
            </a:r>
          </a:p>
          <a:p>
            <a:pPr marL="0" indent="0">
              <a:buNone/>
            </a:pPr>
            <a:r>
              <a:rPr lang="en-US" dirty="0"/>
              <a:t>do this in remembrance of 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Pass out the bread to be held until we eat together later on…</a:t>
            </a:r>
          </a:p>
        </p:txBody>
      </p:sp>
    </p:spTree>
    <p:extLst>
      <p:ext uri="{BB962C8B-B14F-4D97-AF65-F5344CB8AC3E}">
        <p14:creationId xmlns:p14="http://schemas.microsoft.com/office/powerpoint/2010/main" val="2502245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the same way, after supper, he took the cup;</a:t>
            </a:r>
          </a:p>
          <a:p>
            <a:pPr marL="0" indent="0">
              <a:buNone/>
            </a:pPr>
            <a:r>
              <a:rPr lang="en-US" dirty="0"/>
              <a:t>Here the president takes the cup.</a:t>
            </a:r>
          </a:p>
          <a:p>
            <a:pPr marL="0" indent="0">
              <a:buNone/>
            </a:pPr>
            <a:r>
              <a:rPr lang="en-US" dirty="0"/>
              <a:t>and when he had given thanks, he gave it to them, saying:</a:t>
            </a:r>
          </a:p>
          <a:p>
            <a:pPr marL="0" indent="0">
              <a:buNone/>
            </a:pPr>
            <a:r>
              <a:rPr lang="en-US" dirty="0"/>
              <a:t>Drink this, all of you, this is my blood of the new covenant,</a:t>
            </a:r>
          </a:p>
          <a:p>
            <a:pPr marL="0" indent="0">
              <a:buNone/>
            </a:pPr>
            <a:r>
              <a:rPr lang="en-US" dirty="0"/>
              <a:t>which is shed for you and for many</a:t>
            </a:r>
          </a:p>
          <a:p>
            <a:pPr marL="0" indent="0">
              <a:buNone/>
            </a:pPr>
            <a:r>
              <a:rPr lang="en-US" dirty="0"/>
              <a:t>for the forgiveness of sins.</a:t>
            </a:r>
          </a:p>
          <a:p>
            <a:pPr marL="0" indent="0">
              <a:buNone/>
            </a:pPr>
            <a:r>
              <a:rPr lang="en-US" dirty="0"/>
              <a:t>Do this, as often as you drink it,</a:t>
            </a:r>
          </a:p>
          <a:p>
            <a:pPr marL="0" indent="0">
              <a:buNone/>
            </a:pPr>
            <a:r>
              <a:rPr lang="en-US" dirty="0"/>
              <a:t>in remembrance of 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Pass out the cups to be held onto until we drink together later on…</a:t>
            </a:r>
          </a:p>
        </p:txBody>
      </p:sp>
    </p:spTree>
    <p:extLst>
      <p:ext uri="{BB962C8B-B14F-4D97-AF65-F5344CB8AC3E}">
        <p14:creationId xmlns:p14="http://schemas.microsoft.com/office/powerpoint/2010/main" val="705427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08CD0-1617-42D4-85B9-F7358E5C4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032387"/>
            <a:ext cx="10691265" cy="4896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body of our Lord Jesus Christ,</a:t>
            </a:r>
          </a:p>
          <a:p>
            <a:pPr marL="0" indent="0">
              <a:buNone/>
            </a:pPr>
            <a:r>
              <a:rPr lang="en-US" dirty="0"/>
              <a:t>which was given for you,</a:t>
            </a:r>
          </a:p>
          <a:p>
            <a:pPr marL="0" indent="0">
              <a:buNone/>
            </a:pPr>
            <a:r>
              <a:rPr lang="en-US" dirty="0"/>
              <a:t>preserve your body and soul to everlasting life.</a:t>
            </a:r>
          </a:p>
          <a:p>
            <a:pPr marL="0" indent="0">
              <a:buNone/>
            </a:pPr>
            <a:r>
              <a:rPr lang="en-US" dirty="0"/>
              <a:t>Take and eat this in remembrance that Christ died for you,</a:t>
            </a:r>
          </a:p>
          <a:p>
            <a:pPr marL="0" indent="0">
              <a:buNone/>
            </a:pPr>
            <a:r>
              <a:rPr lang="en-US" dirty="0"/>
              <a:t>and feed on him in your heart by faith with thanksgiving.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Share the bread together</a:t>
            </a:r>
          </a:p>
        </p:txBody>
      </p:sp>
    </p:spTree>
    <p:extLst>
      <p:ext uri="{BB962C8B-B14F-4D97-AF65-F5344CB8AC3E}">
        <p14:creationId xmlns:p14="http://schemas.microsoft.com/office/powerpoint/2010/main" val="3234453382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637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Calisto MT</vt:lpstr>
      <vt:lpstr>Univers Condensed</vt:lpstr>
      <vt:lpstr>ChronicleVTI</vt:lpstr>
      <vt:lpstr>Communion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Communion</dc:title>
  <dc:creator>Graham Grove</dc:creator>
  <cp:lastModifiedBy>Graham Grove</cp:lastModifiedBy>
  <cp:revision>1</cp:revision>
  <dcterms:created xsi:type="dcterms:W3CDTF">2021-10-03T03:11:49Z</dcterms:created>
  <dcterms:modified xsi:type="dcterms:W3CDTF">2021-10-03T03:28:41Z</dcterms:modified>
</cp:coreProperties>
</file>